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403F-8872-419D-AEE1-EE6A793FDA3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DA55352-C673-447A-9854-164D8BD570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868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403F-8872-419D-AEE1-EE6A793FDA3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DA55352-C673-447A-9854-164D8BD570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740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403F-8872-419D-AEE1-EE6A793FDA3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DA55352-C673-447A-9854-164D8BD5709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2087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403F-8872-419D-AEE1-EE6A793FDA3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DA55352-C673-447A-9854-164D8BD570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8625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403F-8872-419D-AEE1-EE6A793FDA3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DA55352-C673-447A-9854-164D8BD57097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95053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403F-8872-419D-AEE1-EE6A793FDA3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DA55352-C673-447A-9854-164D8BD570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6468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403F-8872-419D-AEE1-EE6A793FDA3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55352-C673-447A-9854-164D8BD570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4448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403F-8872-419D-AEE1-EE6A793FDA3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55352-C673-447A-9854-164D8BD570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170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403F-8872-419D-AEE1-EE6A793FDA3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55352-C673-447A-9854-164D8BD570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655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403F-8872-419D-AEE1-EE6A793FDA3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DA55352-C673-447A-9854-164D8BD570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822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403F-8872-419D-AEE1-EE6A793FDA3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DA55352-C673-447A-9854-164D8BD570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140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403F-8872-419D-AEE1-EE6A793FDA3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DA55352-C673-447A-9854-164D8BD570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82039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403F-8872-419D-AEE1-EE6A793FDA3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55352-C673-447A-9854-164D8BD570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0780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403F-8872-419D-AEE1-EE6A793FDA3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55352-C673-447A-9854-164D8BD570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5174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403F-8872-419D-AEE1-EE6A793FDA3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55352-C673-447A-9854-164D8BD570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0250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403F-8872-419D-AEE1-EE6A793FDA3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DA55352-C673-447A-9854-164D8BD570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3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4403F-8872-419D-AEE1-EE6A793FDA36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DA55352-C673-447A-9854-164D8BD570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376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5" r:id="rId1"/>
    <p:sldLayoutId id="2147483996" r:id="rId2"/>
    <p:sldLayoutId id="2147483997" r:id="rId3"/>
    <p:sldLayoutId id="2147483998" r:id="rId4"/>
    <p:sldLayoutId id="2147483999" r:id="rId5"/>
    <p:sldLayoutId id="2147484000" r:id="rId6"/>
    <p:sldLayoutId id="2147484001" r:id="rId7"/>
    <p:sldLayoutId id="2147484002" r:id="rId8"/>
    <p:sldLayoutId id="2147484003" r:id="rId9"/>
    <p:sldLayoutId id="2147484004" r:id="rId10"/>
    <p:sldLayoutId id="2147484005" r:id="rId11"/>
    <p:sldLayoutId id="2147484006" r:id="rId12"/>
    <p:sldLayoutId id="2147484007" r:id="rId13"/>
    <p:sldLayoutId id="2147484008" r:id="rId14"/>
    <p:sldLayoutId id="2147484009" r:id="rId15"/>
    <p:sldLayoutId id="21474840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07C83B-279D-44A3-8806-18599C213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46228"/>
            <a:ext cx="9144000" cy="358657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7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Шагаада</a:t>
            </a:r>
            <a:r>
              <a:rPr lang="ru-RU" sz="67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7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чолукшууру</a:t>
            </a:r>
            <a:r>
              <a:rPr lang="ru-RU" sz="67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67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7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Кадак</a:t>
            </a:r>
            <a:r>
              <a:rPr lang="ru-RU" sz="67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7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сѳӊнээри</a:t>
            </a:r>
            <a:r>
              <a:rPr lang="ru-RU" sz="67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9BDA91D-5CE9-4BB6-816C-FD88D0D98A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3932807"/>
            <a:ext cx="8915399" cy="1580226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Лектор:</a:t>
            </a:r>
          </a:p>
          <a:p>
            <a:pPr algn="r"/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Бадыраа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Шурумаа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Григорьевна</a:t>
            </a:r>
          </a:p>
        </p:txBody>
      </p:sp>
    </p:spTree>
    <p:extLst>
      <p:ext uri="{BB962C8B-B14F-4D97-AF65-F5344CB8AC3E}">
        <p14:creationId xmlns:p14="http://schemas.microsoft.com/office/powerpoint/2010/main" val="39221632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2B7FE84-F75F-463B-841D-26A7D0ABA1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012054"/>
            <a:ext cx="8915400" cy="4899168"/>
          </a:xfrm>
        </p:spPr>
        <p:txBody>
          <a:bodyPr>
            <a:noAutofit/>
          </a:bodyPr>
          <a:lstStyle/>
          <a:p>
            <a:pPr indent="449580" algn="just"/>
            <a:r>
              <a:rPr lang="tt-RU" sz="3600" b="1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 кадак </a:t>
            </a:r>
            <a:r>
              <a:rPr lang="tt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ыдык, арыг сагыш-сеткил, төнчү чок аас-кежиктиӊ демдээ.</a:t>
            </a:r>
          </a:p>
          <a:p>
            <a:pPr indent="449580" algn="just"/>
            <a:r>
              <a:rPr lang="tt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t-RU" sz="36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Көк кадак </a:t>
            </a:r>
            <a:r>
              <a:rPr lang="tt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идегел, кызыгаар чок оожургал, Мөӊге Көк Дээрниӊ демдээ. </a:t>
            </a:r>
          </a:p>
          <a:p>
            <a:pPr indent="449580" algn="just"/>
            <a:r>
              <a:rPr lang="tt-RU" sz="3600" b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Ногаан кадак </a:t>
            </a:r>
            <a:r>
              <a:rPr lang="tt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оттуушкун, сайзырал, моондакты ажып эртериниӊ демдээ.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879734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AE9ABE4-3CF3-46F8-94F1-8A2D1E56B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55938"/>
            <a:ext cx="8915400" cy="4455284"/>
          </a:xfrm>
        </p:spPr>
        <p:txBody>
          <a:bodyPr>
            <a:normAutofit/>
          </a:bodyPr>
          <a:lstStyle/>
          <a:p>
            <a:pPr lvl="0" indent="449580" algn="just">
              <a:buClr>
                <a:srgbClr val="A53010"/>
              </a:buClr>
            </a:pPr>
            <a:r>
              <a:rPr lang="tt-RU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Кызыл кадак</a:t>
            </a:r>
            <a:r>
              <a:rPr lang="tt-RU" sz="36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t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ынакшылдыӊ, эрге-чагырганыӊ болгаш багай күштерге удур туржуп шыдаарыныӊ, оларны тиилээриниӊ демдээ. </a:t>
            </a:r>
          </a:p>
          <a:p>
            <a:pPr lvl="0" indent="449580" algn="just">
              <a:buClr>
                <a:srgbClr val="A53010"/>
              </a:buClr>
            </a:pPr>
            <a:r>
              <a:rPr lang="tt-RU" sz="3600" dirty="0">
                <a:solidFill>
                  <a:schemeClr val="accent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Сарыг кадак </a:t>
            </a:r>
            <a:r>
              <a:rPr lang="tt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чедимчелиг чуртталганың, шажын-чүдүлгениң демдээ.</a:t>
            </a:r>
            <a:endParaRPr lang="ru-RU" sz="36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2243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EA47EA-0C19-4989-9625-B28412694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292963"/>
            <a:ext cx="8911687" cy="1367161"/>
          </a:xfrm>
        </p:spPr>
        <p:txBody>
          <a:bodyPr>
            <a:normAutofit fontScale="90000"/>
          </a:bodyPr>
          <a:lstStyle/>
          <a:p>
            <a:pPr indent="449580" algn="ctr">
              <a:spcAft>
                <a:spcPts val="0"/>
              </a:spcAft>
            </a:pPr>
            <a:r>
              <a:rPr lang="tt-RU" sz="4900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Кичээнгейиӊер дээш улуг ѳѳрүдүм!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A2A76BFE-F85C-41DB-A985-9E21B4F4F1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1684" y="1731146"/>
            <a:ext cx="6356413" cy="4833891"/>
          </a:xfrm>
        </p:spPr>
      </p:pic>
    </p:spTree>
    <p:extLst>
      <p:ext uri="{BB962C8B-B14F-4D97-AF65-F5344CB8AC3E}">
        <p14:creationId xmlns:p14="http://schemas.microsoft.com/office/powerpoint/2010/main" val="1415644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FF5ECC5-DDF4-4542-89ED-02FC57B31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3592" y="1313895"/>
            <a:ext cx="10271464" cy="5291091"/>
          </a:xfrm>
        </p:spPr>
        <p:txBody>
          <a:bodyPr>
            <a:normAutofit/>
          </a:bodyPr>
          <a:lstStyle/>
          <a:p>
            <a:pPr algn="ctr"/>
            <a:r>
              <a:rPr lang="tt-RU" sz="6600" b="1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Чолукшулга</a:t>
            </a:r>
            <a:r>
              <a:rPr lang="tt-RU" sz="6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tt-RU" sz="6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деп сөс «чол, чол-кежик» </a:t>
            </a:r>
          </a:p>
          <a:p>
            <a:pPr marL="0" indent="0" algn="ctr">
              <a:buNone/>
            </a:pPr>
            <a:r>
              <a:rPr lang="tt-RU" sz="6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деп сөстен укталган </a:t>
            </a:r>
            <a:endParaRPr lang="ru-RU" sz="6000" b="1" dirty="0"/>
          </a:p>
        </p:txBody>
      </p:sp>
    </p:spTree>
    <p:extLst>
      <p:ext uri="{BB962C8B-B14F-4D97-AF65-F5344CB8AC3E}">
        <p14:creationId xmlns:p14="http://schemas.microsoft.com/office/powerpoint/2010/main" val="2150656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5E7BAB-AB01-4F03-818E-C378C4BF0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</a:t>
            </a:r>
            <a:r>
              <a:rPr lang="ru-RU" sz="6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ёзулалды</a:t>
            </a:r>
            <a:r>
              <a:rPr lang="ru-RU" sz="6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t-RU" sz="6000" b="1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кылыр үези</a:t>
            </a:r>
            <a:endParaRPr lang="ru-RU" sz="6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011C74-D845-42AF-8726-6642F8FA0B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t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Шагаада саӊ салган соонда, чаа хүн үнүп кээрге, чолукшуур деп  ёзулал эгелей бээр. </a:t>
            </a:r>
            <a:endParaRPr lang="ru-RU" sz="4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3469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F2DE92-25A0-47B8-8CC9-18FBC50D3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t-RU" sz="6000" b="1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Ёзулалдыӊ</a:t>
            </a:r>
            <a:r>
              <a:rPr lang="tt-RU" sz="6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6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 </a:t>
            </a:r>
            <a:r>
              <a:rPr lang="ru-RU" sz="60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утказы</a:t>
            </a:r>
            <a:endParaRPr lang="ru-RU" sz="6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8F7FB5-F242-46B3-8394-18D465F76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tt-RU" sz="5400" b="1" dirty="0">
                <a:latin typeface="Times New Roman" panose="02020603050405020304" pitchFamily="18" charset="0"/>
                <a:ea typeface="Calibri" panose="020F0502020204030204" pitchFamily="34" charset="0"/>
              </a:rPr>
              <a:t>Хүндүткел,  аас-кежик илереткен байыр чедириишкини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763887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CDBC25-C958-4C6E-92C5-B27E84643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284085"/>
            <a:ext cx="8911687" cy="134052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</a:t>
            </a:r>
            <a:r>
              <a:rPr lang="ru-RU" sz="6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ёзулалды</a:t>
            </a:r>
            <a:r>
              <a:rPr lang="ru-RU" sz="6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кылып</a:t>
            </a:r>
            <a:r>
              <a:rPr lang="ru-RU" sz="6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чорудары</a:t>
            </a:r>
            <a:endParaRPr lang="ru-RU" sz="6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2D7B51-16A5-4BD9-B83C-F83C0CE8A3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263806"/>
            <a:ext cx="8915400" cy="4039340"/>
          </a:xfrm>
        </p:spPr>
        <p:txBody>
          <a:bodyPr>
            <a:normAutofit/>
          </a:bodyPr>
          <a:lstStyle/>
          <a:p>
            <a:pPr algn="ctr"/>
            <a:r>
              <a:rPr lang="tt-RU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Бичии назылыг кижи бир дугаарында адыштарын өрү көрүндүр холун сунар, а улуг назылыг кижи адыштарын куду көрүндүр салыр. 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2768027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A70E5FC1-3D94-4BF1-BE41-39A63C4427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8205" y="843379"/>
            <a:ext cx="7501631" cy="5228947"/>
          </a:xfrm>
        </p:spPr>
      </p:pic>
    </p:spTree>
    <p:extLst>
      <p:ext uri="{BB962C8B-B14F-4D97-AF65-F5344CB8AC3E}">
        <p14:creationId xmlns:p14="http://schemas.microsoft.com/office/powerpoint/2010/main" val="4110692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AA965A-B3ED-432B-A95A-DBB0C6EA7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310718"/>
            <a:ext cx="8911687" cy="1393795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tt-RU" sz="6700" b="1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Кадак сѳӊнээри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9BFC04-E800-4999-9909-7EA834AB6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802167"/>
            <a:ext cx="8915400" cy="4109055"/>
          </a:xfrm>
        </p:spPr>
        <p:txBody>
          <a:bodyPr>
            <a:normAutofit/>
          </a:bodyPr>
          <a:lstStyle/>
          <a:p>
            <a:pPr algn="ctr"/>
            <a:r>
              <a:rPr lang="tt-RU" sz="5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Хүндүткелдиӊ, арыг болгаш эп-найыралдыг хамаарылганыӊ, ак сеткилдиӊ демдээ.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2274015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92B90A-03AC-492B-B663-4B68F322F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t-RU" sz="6000" b="1" dirty="0">
                <a:solidFill>
                  <a:srgbClr val="A5301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Шын сѳӊнээри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28733A-0507-4400-AA7B-96AF7FDD4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tt-RU" sz="5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Кадактың аксын берип турар кижиниӊ талазынче көрүндүр сунар.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3932586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61E09CD-C93D-4670-8545-A867C5CA9D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60" y="1020932"/>
            <a:ext cx="7679185" cy="4890918"/>
          </a:xfrm>
        </p:spPr>
      </p:pic>
    </p:spTree>
    <p:extLst>
      <p:ext uri="{BB962C8B-B14F-4D97-AF65-F5344CB8AC3E}">
        <p14:creationId xmlns:p14="http://schemas.microsoft.com/office/powerpoint/2010/main" val="365632826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98</TotalTime>
  <Words>164</Words>
  <Application>Microsoft Office PowerPoint</Application>
  <PresentationFormat>Широкоэкранный</PresentationFormat>
  <Paragraphs>23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Times New Roman</vt:lpstr>
      <vt:lpstr>Wingdings 3</vt:lpstr>
      <vt:lpstr>Легкий дым</vt:lpstr>
      <vt:lpstr>           Шагаада чолукшууру.  Кадак сѳӊнээри.  </vt:lpstr>
      <vt:lpstr>Презентация PowerPoint</vt:lpstr>
      <vt:lpstr>Ук ёзулалды кылыр үези</vt:lpstr>
      <vt:lpstr>Ёзулалдыӊ кол утказы</vt:lpstr>
      <vt:lpstr>Ук ёзулалды кылып чорудары</vt:lpstr>
      <vt:lpstr>Презентация PowerPoint</vt:lpstr>
      <vt:lpstr>Кадак сѳӊнээри </vt:lpstr>
      <vt:lpstr>Шын сѳӊнээри</vt:lpstr>
      <vt:lpstr>Презентация PowerPoint</vt:lpstr>
      <vt:lpstr>Презентация PowerPoint</vt:lpstr>
      <vt:lpstr>Презентация PowerPoint</vt:lpstr>
      <vt:lpstr>Кичээнгейиӊер дээш улуг ѳѳрүдүм!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Шагаада чолукшууру</dc:title>
  <dc:creator>Пользователь</dc:creator>
  <cp:lastModifiedBy>Пользователь Windows</cp:lastModifiedBy>
  <cp:revision>8</cp:revision>
  <dcterms:created xsi:type="dcterms:W3CDTF">2022-01-13T05:31:15Z</dcterms:created>
  <dcterms:modified xsi:type="dcterms:W3CDTF">2022-01-27T03:29:33Z</dcterms:modified>
</cp:coreProperties>
</file>