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4" r:id="rId6"/>
    <p:sldId id="264" r:id="rId7"/>
    <p:sldId id="261" r:id="rId8"/>
    <p:sldId id="260" r:id="rId9"/>
    <p:sldId id="262" r:id="rId10"/>
    <p:sldId id="268" r:id="rId11"/>
    <p:sldId id="269" r:id="rId12"/>
    <p:sldId id="270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12968" cy="6264696"/>
          </a:xfrm>
        </p:spPr>
        <p:txBody>
          <a:bodyPr>
            <a:normAutofit/>
          </a:bodyPr>
          <a:lstStyle/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«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Сайзанак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с.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Хайыраканский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Быстан-оол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Шончалай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Эресовна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8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28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 1 квалификационной категории</a:t>
            </a:r>
            <a:endParaRPr lang="ru-RU" sz="2800" b="1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4563" y="1942966"/>
            <a:ext cx="59766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Авторская игра «Кто быстрее соберет лепестки?» 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5431"/>
            <a:ext cx="2664296" cy="299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17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92888" cy="59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208912" cy="615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92888" cy="59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94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3406" y="332656"/>
            <a:ext cx="7359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</a:t>
            </a:r>
            <a:r>
              <a:rPr lang="ru-RU" sz="54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 внимание!!!</a:t>
            </a:r>
            <a:endParaRPr lang="ru-RU" sz="54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01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ончалай\Downloads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" y="0"/>
            <a:ext cx="9143109" cy="685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644728"/>
            <a:ext cx="1980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360559"/>
            <a:ext cx="60640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Закреплять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систематизировать</a:t>
            </a:r>
          </a:p>
          <a:p>
            <a:pPr algn="just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знания детей о быте и культуре </a:t>
            </a:r>
          </a:p>
          <a:p>
            <a:pPr algn="just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тувинского народа.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738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ончалай\Downloads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3077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закрепить знания детей  о тувинской одежде, играх, утвари, музыкальных инструментах, блюдах;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учить играть в астрагалы;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развивать мышление, внимание, мелкую моторику;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воспитывать любовь к малой родине.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404664"/>
            <a:ext cx="2813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1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Шончалай\Pictures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Дошкольные образовательные учреждения, являясь начальным звеном системы образования, призваны формировать у детей первое представление об окружающем мире, отношение к родной природе, малой Родине, своему Отечеству. Очевидно, что для этого необходимо определить нравственные ориентиры, способные вызвать чувства самоуважения и единения. Принимая во внимание тот факт, что нравственно-патриотическое воспитание сегодня – одно из важнейших звеньев воспитательной работы в целом,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передо мной встала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проблема создания такой воспитательной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работы,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которая бы обеспечила движение от воспитания простых чувств к достижению наивысшей цели – воспитанию нравственно- патриотических чувств, любви и гордости за свою Родину. Наш детский сад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Сайзанак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особое внимание уделяет сохранению и преумножению национальных традиций и обычаев, поскольку живём мы в славной республике, имеющие глубокие исторические корни. Мы стремимся обогатить душу ребенка и укрепить физическое здоровье с помощью народного творчества и народных обычаев. Поэтому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мною была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разработана своя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авторская игра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нравственно- патриотическому воспитанию, основываясь на региональный компонент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начала внедрять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свою работу.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60648"/>
            <a:ext cx="5090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Актуальность: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12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68760"/>
            <a:ext cx="3020153" cy="226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388843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40085" y="3092963"/>
            <a:ext cx="2880321" cy="384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Шончалай\Downloads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«Познавательное развитие» - закрепление знаний о быте и культуре тувинского народа, о цветах, количество и счет.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«Речевое развитие» – закрепление названий тувинских блюд, музыкальных инструментов, игр  и т.д.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«Физическое развитие» – обобщение знаний о тувинских играх, развитие мелкой моторики рук, координации движений.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«Художественно-эстетическое развитие» - обобщение знаний о тувинских музыкальных инструментах.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«Социально-коммуникативное развитие» – воспитание интереса к играм, чувства товарищества в совместной деятельности.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7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Шончалай\Downloads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9128720" cy="684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Варианты использования 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групповой,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подгрупповой, индивидуальный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(самостоятельная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Примечание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 основе данной игры - дидактический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 Круги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(технология ТРИЗ)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Иргит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Самбуу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«Тыва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оюннар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предназначена для детей старшей и подготовительной группы.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4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Шончалай\Pictures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Выиграет тот, кто быстрее соберет лепестки одного цвета. Для того, чтобы собрать лепестки, надо астрагал  определенного цвета кинуть вверх и поймать, при этом успеть захватить астрагал того же цвета. Тот, кто не сумел поймать одновременно одинаковых астрагалов остается без лепестка.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04664"/>
            <a:ext cx="6060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Правила игры: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56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Шончалай\Pictures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Ребята, сегодня мы поиграем в одну очень интересную игру. Игра называется «Кто быстрее соберет лепестки ?» У меня есть чудесный мешочек. Давайте узнаем, что же там есть? Возьмите по одному предмету. </a:t>
            </a:r>
          </a:p>
          <a:p>
            <a:pPr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Что это, ребята? (Правильно, астрагал)</a:t>
            </a:r>
          </a:p>
          <a:p>
            <a:pPr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Они одинаковые или разные?</a:t>
            </a:r>
          </a:p>
          <a:p>
            <a:pPr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Чем они отличаются?</a:t>
            </a:r>
          </a:p>
          <a:p>
            <a:pPr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Саша, какой у тебя астрагал?</a:t>
            </a:r>
          </a:p>
          <a:p>
            <a:pPr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-У меня есть круги с маленькими цветными кружочками внутри. Возьмите нужный вам круг. На полу у нас лежат разноцветные лепестки и астрагалы. Правила игры таковы: выиграет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тот, кто быстрее соберет лепестки одного цвета. Для того, чтобы собрать лепестки, надо астрагал  определенного цвета кинуть вверх и поймать, при этом успеть захватить астрагал того же цвета. Тот, кто не сумел поймать одновременно одинаковых астрагалов остается без лепестка.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Начинаем игру.</a:t>
            </a:r>
          </a:p>
          <a:p>
            <a:pPr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Катя, ты собрала все лепестки. Посмотри, на лепесточках картинки. Что там изображено? Как можно все это назвать? Какой народ пользуется этими предметами? Как ты узнала? Они красивые? Молодец!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332656"/>
            <a:ext cx="3484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Ход игры: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197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477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Оборудование:</vt:lpstr>
      <vt:lpstr>Интеграция образовательных областей: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Авторская игра </dc:title>
  <dc:creator>Шончалай</dc:creator>
  <cp:lastModifiedBy>Пользователь</cp:lastModifiedBy>
  <cp:revision>18</cp:revision>
  <dcterms:created xsi:type="dcterms:W3CDTF">2018-04-15T15:19:30Z</dcterms:created>
  <dcterms:modified xsi:type="dcterms:W3CDTF">2020-10-26T08:49:39Z</dcterms:modified>
</cp:coreProperties>
</file>